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>
        <p:scale>
          <a:sx n="86" d="100"/>
          <a:sy n="86" d="100"/>
        </p:scale>
        <p:origin x="-144" y="-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3C86-E8B3-44A1-954C-4E7F4EF7548F}" type="datetimeFigureOut">
              <a:rPr lang="it-IT" smtClean="0"/>
              <a:t>18/10/2018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0E9C0-E6F2-466B-8142-6940A2B1E2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880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3C86-E8B3-44A1-954C-4E7F4EF7548F}" type="datetimeFigureOut">
              <a:rPr lang="it-IT" smtClean="0"/>
              <a:t>18/10/2018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0E9C0-E6F2-466B-8142-6940A2B1E2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81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3C86-E8B3-44A1-954C-4E7F4EF7548F}" type="datetimeFigureOut">
              <a:rPr lang="it-IT" smtClean="0"/>
              <a:t>18/10/2018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0E9C0-E6F2-466B-8142-6940A2B1E2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7520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3C86-E8B3-44A1-954C-4E7F4EF7548F}" type="datetimeFigureOut">
              <a:rPr lang="it-IT" smtClean="0"/>
              <a:t>18/10/2018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0E9C0-E6F2-466B-8142-6940A2B1E2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410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3C86-E8B3-44A1-954C-4E7F4EF7548F}" type="datetimeFigureOut">
              <a:rPr lang="it-IT" smtClean="0"/>
              <a:t>18/10/2018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0E9C0-E6F2-466B-8142-6940A2B1E2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316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3C86-E8B3-44A1-954C-4E7F4EF7548F}" type="datetimeFigureOut">
              <a:rPr lang="it-IT" smtClean="0"/>
              <a:t>18/10/2018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0E9C0-E6F2-466B-8142-6940A2B1E2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5492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3C86-E8B3-44A1-954C-4E7F4EF7548F}" type="datetimeFigureOut">
              <a:rPr lang="it-IT" smtClean="0"/>
              <a:t>18/10/2018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0E9C0-E6F2-466B-8142-6940A2B1E2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995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3C86-E8B3-44A1-954C-4E7F4EF7548F}" type="datetimeFigureOut">
              <a:rPr lang="it-IT" smtClean="0"/>
              <a:t>18/10/2018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0E9C0-E6F2-466B-8142-6940A2B1E2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7013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3C86-E8B3-44A1-954C-4E7F4EF7548F}" type="datetimeFigureOut">
              <a:rPr lang="it-IT" smtClean="0"/>
              <a:t>18/10/2018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0E9C0-E6F2-466B-8142-6940A2B1E2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262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3C86-E8B3-44A1-954C-4E7F4EF7548F}" type="datetimeFigureOut">
              <a:rPr lang="it-IT" smtClean="0"/>
              <a:t>18/10/2018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0E9C0-E6F2-466B-8142-6940A2B1E2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3113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3C86-E8B3-44A1-954C-4E7F4EF7548F}" type="datetimeFigureOut">
              <a:rPr lang="it-IT" smtClean="0"/>
              <a:t>18/10/2018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0E9C0-E6F2-466B-8142-6940A2B1E2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145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23C86-E8B3-44A1-954C-4E7F4EF7548F}" type="datetimeFigureOut">
              <a:rPr lang="it-IT" smtClean="0"/>
              <a:t>18/10/2018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0E9C0-E6F2-466B-8142-6940A2B1E2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651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/>
          <p:cNvGrpSpPr/>
          <p:nvPr/>
        </p:nvGrpSpPr>
        <p:grpSpPr>
          <a:xfrm>
            <a:off x="1516626" y="1319981"/>
            <a:ext cx="9144000" cy="4572000"/>
            <a:chOff x="1516626" y="1319981"/>
            <a:chExt cx="9144000" cy="4572000"/>
          </a:xfrm>
        </p:grpSpPr>
        <p:pic>
          <p:nvPicPr>
            <p:cNvPr id="2" name="Immagin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ltGray">
            <a:xfrm>
              <a:off x="1516626" y="1319981"/>
              <a:ext cx="9144000" cy="4572000"/>
            </a:xfrm>
            <a:prstGeom prst="rect">
              <a:avLst/>
            </a:prstGeom>
          </p:spPr>
        </p:pic>
        <p:sp>
          <p:nvSpPr>
            <p:cNvPr id="3" name="CasellaDiTesto 2"/>
            <p:cNvSpPr txBox="1"/>
            <p:nvPr/>
          </p:nvSpPr>
          <p:spPr>
            <a:xfrm>
              <a:off x="2607258" y="2197510"/>
              <a:ext cx="4541628" cy="26468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t-IT" sz="3200" dirty="0" smtClean="0">
                  <a:latin typeface="Albertus MT" panose="020E0602030304020304" pitchFamily="34" charset="0"/>
                </a:rPr>
                <a:t>GUARDA</a:t>
              </a:r>
            </a:p>
            <a:p>
              <a:pPr algn="ctr"/>
              <a:endParaRPr lang="it-IT" sz="2000" dirty="0" smtClean="0">
                <a:latin typeface="Albertus MT" panose="020E0602030304020304" pitchFamily="34" charset="0"/>
              </a:endParaRPr>
            </a:p>
            <a:p>
              <a:pPr algn="ctr"/>
              <a:endParaRPr lang="it-IT" sz="2000" dirty="0" smtClean="0">
                <a:latin typeface="Albertus MT" panose="020E0602030304020304" pitchFamily="34" charset="0"/>
              </a:endParaRPr>
            </a:p>
            <a:p>
              <a:pPr algn="ctr"/>
              <a:r>
                <a:rPr lang="it-IT" sz="2000" dirty="0" smtClean="0">
                  <a:latin typeface="Albertus MT" panose="020E0602030304020304" pitchFamily="34" charset="0"/>
                </a:rPr>
                <a:t> </a:t>
              </a:r>
              <a:r>
                <a:rPr lang="it-IT" sz="4000" b="1" dirty="0" smtClean="0">
                  <a:latin typeface="Albertus MT" panose="020E0602030304020304" pitchFamily="34" charset="0"/>
                </a:rPr>
                <a:t>EXIBITI@N</a:t>
              </a:r>
            </a:p>
            <a:p>
              <a:pPr algn="ctr"/>
              <a:r>
                <a:rPr lang="it-IT" sz="2000" dirty="0" smtClean="0">
                  <a:latin typeface="Albertus MT" panose="020E0602030304020304" pitchFamily="34" charset="0"/>
                </a:rPr>
                <a:t> DIGITAL FUNERARI</a:t>
              </a:r>
            </a:p>
            <a:p>
              <a:pPr algn="ctr"/>
              <a:endParaRPr lang="it-IT" sz="2000" dirty="0" smtClean="0">
                <a:latin typeface="Albertus MT" panose="020E0602030304020304" pitchFamily="34" charset="0"/>
              </a:endParaRPr>
            </a:p>
            <a:p>
              <a:pPr algn="ctr"/>
              <a:r>
                <a:rPr lang="it-IT" sz="1400" b="1" dirty="0" smtClean="0">
                  <a:latin typeface="Albertus MT" panose="020E0602030304020304" pitchFamily="34" charset="0"/>
                </a:rPr>
                <a:t>LA PRIMA FIERA ONLINE DEL SETTORE FUNERARIO</a:t>
              </a:r>
              <a:endParaRPr lang="it-IT" sz="1400" b="1" dirty="0">
                <a:latin typeface="Albertus MT" panose="020E0602030304020304" pitchFamily="34" charset="0"/>
              </a:endParaRPr>
            </a:p>
          </p:txBody>
        </p:sp>
        <p:pic>
          <p:nvPicPr>
            <p:cNvPr id="6" name="Immagin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86152" y="2796790"/>
              <a:ext cx="370204" cy="456659"/>
            </a:xfrm>
            <a:prstGeom prst="rect">
              <a:avLst/>
            </a:prstGeom>
          </p:spPr>
        </p:pic>
        <p:pic>
          <p:nvPicPr>
            <p:cNvPr id="7" name="Immagin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0396603">
              <a:off x="7112015" y="2626915"/>
              <a:ext cx="1795418" cy="20908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361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Albertus MT</vt:lpstr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giorgia angelini</dc:creator>
  <cp:lastModifiedBy>giorgia angelini</cp:lastModifiedBy>
  <cp:revision>3</cp:revision>
  <dcterms:created xsi:type="dcterms:W3CDTF">2018-10-18T12:55:26Z</dcterms:created>
  <dcterms:modified xsi:type="dcterms:W3CDTF">2018-10-18T13:12:58Z</dcterms:modified>
</cp:coreProperties>
</file>